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5" r:id="rId22"/>
    <p:sldId id="276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</p:embeddedFont>
    <p:embeddedFont>
      <p:font typeface="Bebas Neue" panose="020B0606020202050201" pitchFamily="34" charset="0"/>
      <p:regular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Black" panose="00000A00000000000000" pitchFamily="2" charset="0"/>
      <p:bold r:id="rId31"/>
      <p:boldItalic r:id="rId32"/>
    </p:embeddedFont>
    <p:embeddedFont>
      <p:font typeface="Montserrat Light" panose="00000400000000000000" pitchFamily="2" charset="0"/>
      <p:regular r:id="rId33"/>
      <p:italic r:id="rId34"/>
    </p:embeddedFont>
    <p:embeddedFont>
      <p:font typeface="Nunito Light" pitchFamily="2" charset="0"/>
      <p:regular r:id="rId35"/>
      <p:italic r:id="rId36"/>
    </p:embeddedFont>
    <p:embeddedFont>
      <p:font typeface="PT Sans" panose="020B050302020302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51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>
            <a:spLocks noGrp="1"/>
          </p:cNvSpPr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7"/>
          <p:cNvSpPr txBox="1">
            <a:spLocks noGrp="1"/>
          </p:cNvSpPr>
          <p:nvPr>
            <p:ph type="subTitle" idx="1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3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>
            <a:spLocks noGrp="1"/>
          </p:cNvSpPr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9"/>
          <p:cNvSpPr txBox="1">
            <a:spLocks noGrp="1"/>
          </p:cNvSpPr>
          <p:nvPr>
            <p:ph type="subTitle" idx="1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20"/>
          <p:cNvSpPr txBox="1">
            <a:spLocks noGrp="1"/>
          </p:cNvSpPr>
          <p:nvPr>
            <p:ph type="subTitle" idx="1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subTitle" idx="3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4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5" name="Google Shape;83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6" name="Google Shape;83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4"/>
          <p:cNvSpPr txBox="1">
            <a:spLocks noGrp="1"/>
          </p:cNvSpPr>
          <p:nvPr>
            <p:ph type="subTitle" idx="1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24"/>
          <p:cNvSpPr txBox="1">
            <a:spLocks noGrp="1"/>
          </p:cNvSpPr>
          <p:nvPr>
            <p:ph type="subTitle" idx="2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4"/>
          <p:cNvSpPr txBox="1">
            <a:spLocks noGrp="1"/>
          </p:cNvSpPr>
          <p:nvPr>
            <p:ph type="subTitle" idx="3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4"/>
          <p:cNvSpPr txBox="1">
            <a:spLocks noGrp="1"/>
          </p:cNvSpPr>
          <p:nvPr>
            <p:ph type="subTitle" idx="4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ubTitle" idx="5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24"/>
          <p:cNvSpPr txBox="1">
            <a:spLocks noGrp="1"/>
          </p:cNvSpPr>
          <p:nvPr>
            <p:ph type="subTitle" idx="6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24"/>
          <p:cNvSpPr txBox="1">
            <a:spLocks noGrp="1"/>
          </p:cNvSpPr>
          <p:nvPr>
            <p:ph type="subTitle" idx="7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3" name="Google Shape;903;p24"/>
          <p:cNvSpPr txBox="1">
            <a:spLocks noGrp="1"/>
          </p:cNvSpPr>
          <p:nvPr>
            <p:ph type="subTitle" idx="8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4" name="Google Shape;904;p24"/>
          <p:cNvSpPr txBox="1">
            <a:spLocks noGrp="1"/>
          </p:cNvSpPr>
          <p:nvPr>
            <p:ph type="subTitle" idx="9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5" name="Google Shape;905;p24"/>
          <p:cNvSpPr txBox="1">
            <a:spLocks noGrp="1"/>
          </p:cNvSpPr>
          <p:nvPr>
            <p:ph type="subTitle" idx="13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6" name="Google Shape;906;p24"/>
          <p:cNvSpPr txBox="1">
            <a:spLocks noGrp="1"/>
          </p:cNvSpPr>
          <p:nvPr>
            <p:ph type="subTitle" idx="14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7" name="Google Shape;907;p24"/>
          <p:cNvSpPr txBox="1">
            <a:spLocks noGrp="1"/>
          </p:cNvSpPr>
          <p:nvPr>
            <p:ph type="subTitle" idx="15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3" name="Google Shape;97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5" name="Google Shape;97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3" name="Google Shape;1003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4" name="Google Shape;1004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6" name="Google Shape;1006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7" name="Google Shape;1007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09" name="Google Shape;1009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0" name="Google Shape;1010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rot="10515695" flipH="1">
              <a:off x="8395243" y="73330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515695" flipH="1">
              <a:off x="9021249" y="726033"/>
              <a:ext cx="650171" cy="721091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515695" flipH="1">
              <a:off x="8701969" y="187519"/>
              <a:ext cx="650171" cy="721066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10515695" flipH="1">
              <a:off x="8382688" y="-351019"/>
              <a:ext cx="650146" cy="721066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10515695" flipH="1">
              <a:off x="9008695" y="-358246"/>
              <a:ext cx="650196" cy="721041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10515695" flipH="1">
              <a:off x="8988036" y="-202011"/>
              <a:ext cx="57070" cy="57045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10515695" flipH="1">
              <a:off x="9613745" y="157614"/>
              <a:ext cx="57045" cy="57070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10515695" flipH="1">
              <a:off x="9310934" y="707797"/>
              <a:ext cx="57020" cy="57070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1" name="Google Shape;211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>
            <a:spLocks noGrp="1"/>
          </p:cNvSpPr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w="7725" cap="flat" cmpd="sng">
                <a:solidFill>
                  <a:schemeClr val="dk1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legal-challenges-faced-msmes-vcounsel-your-virtual-legal-t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rstory.com/smbstory/legal-support-help-msmes-tackle-challenges-self-reliant-india" TargetMode="External"/><Relationship Id="rId5" Type="http://schemas.openxmlformats.org/officeDocument/2006/relationships/hyperlink" Target="https://poonawallafincorp.com/blogs/major-challenges-for-msme-business-loans.php" TargetMode="External"/><Relationship Id="rId4" Type="http://schemas.openxmlformats.org/officeDocument/2006/relationships/hyperlink" Target="https://ksandk.com/startups/msmes-in-india-legal-suppor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>
            <a:spLocks noGrp="1"/>
          </p:cNvSpPr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>
            <a:spLocks noGrp="1"/>
          </p:cNvSpPr>
          <p:nvPr>
            <p:ph type="subTitle" idx="1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>
            <a:spLocks noGrp="1"/>
          </p:cNvSpPr>
          <p:nvPr>
            <p:ph type="subTitle" idx="1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>
            <a:spLocks noGrp="1"/>
          </p:cNvSpPr>
          <p:nvPr>
            <p:ph type="subTitle" idx="2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>
            <a:spLocks noGrp="1"/>
          </p:cNvSpPr>
          <p:nvPr>
            <p:ph type="subTitle" idx="3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>
            <a:spLocks noGrp="1"/>
          </p:cNvSpPr>
          <p:nvPr>
            <p:ph type="subTitle" idx="4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>
            <a:spLocks noGrp="1"/>
          </p:cNvSpPr>
          <p:nvPr>
            <p:ph type="subTitle" idx="5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>
            <a:spLocks noGrp="1"/>
          </p:cNvSpPr>
          <p:nvPr>
            <p:ph type="subTitle" idx="1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>
            <a:spLocks noGrp="1"/>
          </p:cNvSpPr>
          <p:nvPr>
            <p:ph type="subTitle" idx="2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>
            <a:spLocks noGrp="1"/>
          </p:cNvSpPr>
          <p:nvPr>
            <p:ph type="subTitle" idx="3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>
            <a:spLocks noGrp="1"/>
          </p:cNvSpPr>
          <p:nvPr>
            <p:ph type="subTitle" idx="4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avLst/>
              <a:gdLst/>
              <a:ahLst/>
              <a:cxnLst/>
              <a:rect l="l" t="t" r="r" b="b"/>
              <a:pathLst>
                <a:path w="15366" h="18151" extrusionOk="0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avLst/>
              <a:gdLst/>
              <a:ahLst/>
              <a:cxnLst/>
              <a:rect l="l" t="t" r="r" b="b"/>
              <a:pathLst>
                <a:path w="2661" h="533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avLst/>
              <a:gdLst/>
              <a:ahLst/>
              <a:cxnLst/>
              <a:rect l="l" t="t" r="r" b="b"/>
              <a:pathLst>
                <a:path w="2661" h="532" extrusionOk="0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avLst/>
              <a:gdLst/>
              <a:ahLst/>
              <a:cxnLst/>
              <a:rect l="l" t="t" r="r" b="b"/>
              <a:pathLst>
                <a:path w="173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avLst/>
              <a:gdLst/>
              <a:ahLst/>
              <a:cxnLst/>
              <a:rect l="l" t="t" r="r" b="b"/>
              <a:pathLst>
                <a:path w="2842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avLst/>
              <a:gdLst/>
              <a:ahLst/>
              <a:cxnLst/>
              <a:rect l="l" t="t" r="r" b="b"/>
              <a:pathLst>
                <a:path w="533" h="534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avLst/>
              <a:gdLst/>
              <a:ahLst/>
              <a:cxnLst/>
              <a:rect l="l" t="t" r="r" b="b"/>
              <a:pathLst>
                <a:path w="8427" h="7383" extrusionOk="0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avLst/>
              <a:gdLst/>
              <a:ahLst/>
              <a:cxnLst/>
              <a:rect l="l" t="t" r="r" b="b"/>
              <a:pathLst>
                <a:path w="2660" h="533" extrusionOk="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avLst/>
              <a:gdLst/>
              <a:ahLst/>
              <a:cxnLst/>
              <a:rect l="l" t="t" r="r" b="b"/>
              <a:pathLst>
                <a:path w="1501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avLst/>
              <a:gdLst/>
              <a:ahLst/>
              <a:cxnLst/>
              <a:rect l="l" t="t" r="r" b="b"/>
              <a:pathLst>
                <a:path w="2058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avLst/>
              <a:gdLst/>
              <a:ahLst/>
              <a:cxnLst/>
              <a:rect l="l" t="t" r="r" b="b"/>
              <a:pathLst>
                <a:path w="1738" h="532" extrusionOk="0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avLst/>
              <a:gdLst/>
              <a:ahLst/>
              <a:cxnLst/>
              <a:rect l="l" t="t" r="r" b="b"/>
              <a:pathLst>
                <a:path w="11480" h="8144" extrusionOk="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avLst/>
              <a:gdLst/>
              <a:ahLst/>
              <a:cxnLst/>
              <a:rect l="l" t="t" r="r" b="b"/>
              <a:pathLst>
                <a:path w="2328" h="2329" extrusionOk="0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avLst/>
              <a:gdLst/>
              <a:ahLst/>
              <a:cxnLst/>
              <a:rect l="l" t="t" r="r" b="b"/>
              <a:pathLst>
                <a:path w="1089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avLst/>
              <a:gdLst/>
              <a:ahLst/>
              <a:cxnLst/>
              <a:rect l="l" t="t" r="r" b="b"/>
              <a:pathLst>
                <a:path w="108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avLst/>
              <a:gdLst/>
              <a:ahLst/>
              <a:cxnLst/>
              <a:rect l="l" t="t" r="r" b="b"/>
              <a:pathLst>
                <a:path w="533" h="848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avLst/>
              <a:gdLst/>
              <a:ahLst/>
              <a:cxnLst/>
              <a:rect l="l" t="t" r="r" b="b"/>
              <a:pathLst>
                <a:path w="18151" h="10399" extrusionOk="0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avLst/>
              <a:gdLst/>
              <a:ahLst/>
              <a:cxnLst/>
              <a:rect l="l" t="t" r="r" b="b"/>
              <a:pathLst>
                <a:path w="533" h="2268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avLst/>
              <a:gdLst/>
              <a:ahLst/>
              <a:cxnLst/>
              <a:rect l="l" t="t" r="r" b="b"/>
              <a:pathLst>
                <a:path w="7648" h="5480" extrusionOk="0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avLst/>
              <a:gdLst/>
              <a:ahLst/>
              <a:cxnLst/>
              <a:rect l="l" t="t" r="r" b="b"/>
              <a:pathLst>
                <a:path w="1129" h="1821" extrusionOk="0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avLst/>
              <a:gdLst/>
              <a:ahLst/>
              <a:cxnLst/>
              <a:rect l="l" t="t" r="r" b="b"/>
              <a:pathLst>
                <a:path w="1872" h="1104" extrusionOk="0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avLst/>
              <a:gdLst/>
              <a:ahLst/>
              <a:cxnLst/>
              <a:rect l="l" t="t" r="r" b="b"/>
              <a:pathLst>
                <a:path w="1872" h="1103" extrusionOk="0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avLst/>
              <a:gdLst/>
              <a:ahLst/>
              <a:cxnLst/>
              <a:rect l="l" t="t" r="r" b="b"/>
              <a:pathLst>
                <a:path w="1171" h="1821" extrusionOk="0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avLst/>
              <a:gdLst/>
              <a:ahLst/>
              <a:cxnLst/>
              <a:rect l="l" t="t" r="r" b="b"/>
              <a:pathLst>
                <a:path w="3440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avLst/>
              <a:gdLst/>
              <a:ahLst/>
              <a:cxnLst/>
              <a:rect l="l" t="t" r="r" b="b"/>
              <a:pathLst>
                <a:path w="3440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avLst/>
              <a:gdLst/>
              <a:ahLst/>
              <a:cxnLst/>
              <a:rect l="l" t="t" r="r" b="b"/>
              <a:pathLst>
                <a:path w="202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avLst/>
              <a:gdLst/>
              <a:ahLst/>
              <a:cxnLst/>
              <a:rect l="l" t="t" r="r" b="b"/>
              <a:pathLst>
                <a:path w="2029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avLst/>
              <a:gdLst/>
              <a:ahLst/>
              <a:cxnLst/>
              <a:rect l="l" t="t" r="r" b="b"/>
              <a:pathLst>
                <a:path w="1700" h="1701" extrusionOk="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1" name="Google Shape;1601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lang="en"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sz="24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>
            <a:spLocks noGrp="1"/>
          </p:cNvSpPr>
          <p:nvPr>
            <p:ph type="subTitle" idx="6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>
            <a:spLocks noGrp="1"/>
          </p:cNvSpPr>
          <p:nvPr>
            <p:ph type="subTitle" idx="5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>
            <a:spLocks noGrp="1"/>
          </p:cNvSpPr>
          <p:nvPr>
            <p:ph type="subTitle" idx="1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>
            <a:spLocks noGrp="1"/>
          </p:cNvSpPr>
          <p:nvPr>
            <p:ph type="subTitle" idx="3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required to build product.</a:t>
            </a:r>
            <a:endParaRPr/>
          </a:p>
        </p:txBody>
      </p:sp>
      <p:sp>
        <p:nvSpPr>
          <p:cNvPr id="1619" name="Google Shape;1619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avLst/>
              <a:gdLst/>
              <a:ahLst/>
              <a:cxnLst/>
              <a:rect l="l" t="t" r="r" b="b"/>
              <a:pathLst>
                <a:path w="4911" h="4975" extrusionOk="0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avLst/>
              <a:gdLst/>
              <a:ahLst/>
              <a:cxnLst/>
              <a:rect l="l" t="t" r="r" b="b"/>
              <a:pathLst>
                <a:path w="9246" h="15455" extrusionOk="0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avLst/>
              <a:gdLst/>
              <a:ahLst/>
              <a:cxnLst/>
              <a:rect l="l" t="t" r="r" b="b"/>
              <a:pathLst>
                <a:path w="2126" h="1955" extrusionOk="0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avLst/>
              <a:gdLst/>
              <a:ahLst/>
              <a:cxnLst/>
              <a:rect l="l" t="t" r="r" b="b"/>
              <a:pathLst>
                <a:path w="1523" h="1519" extrusionOk="0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avLst/>
              <a:gdLst/>
              <a:ahLst/>
              <a:cxnLst/>
              <a:rect l="l" t="t" r="r" b="b"/>
              <a:pathLst>
                <a:path w="1524" h="1519" extrusionOk="0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avLst/>
              <a:gdLst/>
              <a:ahLst/>
              <a:cxnLst/>
              <a:rect l="l" t="t" r="r" b="b"/>
              <a:pathLst>
                <a:path w="1522" h="2216" extrusionOk="0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avLst/>
              <a:gdLst/>
              <a:ahLst/>
              <a:cxnLst/>
              <a:rect l="l" t="t" r="r" b="b"/>
              <a:pathLst>
                <a:path w="1522" h="2870" extrusionOk="0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avLst/>
              <a:gdLst/>
              <a:ahLst/>
              <a:cxnLst/>
              <a:rect l="l" t="t" r="r" b="b"/>
              <a:pathLst>
                <a:path w="1088" h="1660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avLst/>
              <a:gdLst/>
              <a:ahLst/>
              <a:cxnLst/>
              <a:rect l="l" t="t" r="r" b="b"/>
              <a:pathLst>
                <a:path w="533" h="1186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avLst/>
              <a:gdLst/>
              <a:ahLst/>
              <a:cxnLst/>
              <a:rect l="l" t="t" r="r" b="b"/>
              <a:pathLst>
                <a:path w="532" h="1186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avLst/>
              <a:gdLst/>
              <a:ahLst/>
              <a:cxnLst/>
              <a:rect l="l" t="t" r="r" b="b"/>
              <a:pathLst>
                <a:path w="2641" h="956" extrusionOk="0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avLst/>
              <a:gdLst/>
              <a:ahLst/>
              <a:cxnLst/>
              <a:rect l="l" t="t" r="r" b="b"/>
              <a:pathLst>
                <a:path w="18150" h="17119" extrusionOk="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avLst/>
              <a:gdLst/>
              <a:ahLst/>
              <a:cxnLst/>
              <a:rect l="l" t="t" r="r" b="b"/>
              <a:pathLst>
                <a:path w="1929" h="1292" extrusionOk="0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avLst/>
              <a:gdLst/>
              <a:ahLst/>
              <a:cxnLst/>
              <a:rect l="l" t="t" r="r" b="b"/>
              <a:pathLst>
                <a:path w="1930" h="1292" extrusionOk="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avLst/>
              <a:gdLst/>
              <a:ahLst/>
              <a:cxnLst/>
              <a:rect l="l" t="t" r="r" b="b"/>
              <a:pathLst>
                <a:path w="1372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avLst/>
              <a:gdLst/>
              <a:ahLst/>
              <a:cxnLst/>
              <a:rect l="l" t="t" r="r" b="b"/>
              <a:pathLst>
                <a:path w="2318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rot="-5400000" flipH="1">
            <a:off x="2656688" y="2809000"/>
            <a:ext cx="195900" cy="17544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2680" y="3974436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AB5A9-2220-56D2-34B4-C16C39F7D9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0"/>
          <a:stretch/>
        </p:blipFill>
        <p:spPr>
          <a:xfrm>
            <a:off x="557387" y="730600"/>
            <a:ext cx="8122533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9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>
            <a:spLocks noGrp="1"/>
          </p:cNvSpPr>
          <p:nvPr>
            <p:ph type="subTitle" idx="3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>
            <a:spLocks noGrp="1"/>
          </p:cNvSpPr>
          <p:nvPr>
            <p:ph type="subTitle" idx="4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>
            <a:spLocks noGrp="1"/>
          </p:cNvSpPr>
          <p:nvPr>
            <p:ph type="subTitle" idx="2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>
            <a:spLocks noGrp="1"/>
          </p:cNvSpPr>
          <p:nvPr>
            <p:ph type="subTitle" idx="1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l="313530" t="372505" r="14259" b="-4471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avLst/>
              <a:gdLst/>
              <a:ahLst/>
              <a:cxnLst/>
              <a:rect l="l" t="t" r="r" b="b"/>
              <a:pathLst>
                <a:path w="8943" h="12217" extrusionOk="0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avLst/>
              <a:gdLst/>
              <a:ahLst/>
              <a:cxnLst/>
              <a:rect l="l" t="t" r="r" b="b"/>
              <a:pathLst>
                <a:path w="1518" h="1765" extrusionOk="0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avLst/>
              <a:gdLst/>
              <a:ahLst/>
              <a:cxnLst/>
              <a:rect l="l" t="t" r="r" b="b"/>
              <a:pathLst>
                <a:path w="533" h="132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avLst/>
              <a:gdLst/>
              <a:ahLst/>
              <a:cxnLst/>
              <a:rect l="l" t="t" r="r" b="b"/>
              <a:pathLst>
                <a:path w="2270" h="2265" extrusionOk="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avLst/>
              <a:gdLst/>
              <a:ahLst/>
              <a:cxnLst/>
              <a:rect l="l" t="t" r="r" b="b"/>
              <a:pathLst>
                <a:path w="8943" h="12218" extrusionOk="0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avLst/>
              <a:gdLst/>
              <a:ahLst/>
              <a:cxnLst/>
              <a:rect l="l" t="t" r="r" b="b"/>
              <a:pathLst>
                <a:path w="1519" h="1763" extrusionOk="0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avLst/>
              <a:gdLst/>
              <a:ahLst/>
              <a:cxnLst/>
              <a:rect l="l" t="t" r="r" b="b"/>
              <a:pathLst>
                <a:path w="2579" h="2348" extrusionOk="0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avLst/>
              <a:gdLst/>
              <a:ahLst/>
              <a:cxnLst/>
              <a:rect l="l" t="t" r="r" b="b"/>
              <a:pathLst>
                <a:path w="2035" h="1879" extrusionOk="0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7568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78" name="Google Shape;1878;p50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>
            <a:spLocks noGrp="1"/>
          </p:cNvSpPr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>
            <a:spLocks noGrp="1"/>
          </p:cNvSpPr>
          <p:nvPr>
            <p:ph type="title" idx="4294967295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2" name="Google Shape;198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>
            <a:spLocks noGrp="1"/>
          </p:cNvSpPr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>
            <a:spLocks noGrp="1"/>
          </p:cNvSpPr>
          <p:nvPr>
            <p:ph type="subTitle" idx="1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P. No.</a:t>
            </a:r>
            <a:r>
              <a:rPr lang="en" sz="1900" dirty="0"/>
              <a:t> MK5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dk2"/>
                </a:solidFill>
              </a:rPr>
              <a:t>Practical-1</a:t>
            </a:r>
            <a:r>
              <a:rPr lang="en" sz="1900" dirty="0"/>
              <a:t> Evaluation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/>
              <a:t>Date</a:t>
            </a:r>
            <a:r>
              <a:rPr lang="en" sz="1900" dirty="0"/>
              <a:t>: 03-11-2023</a:t>
            </a:r>
            <a:endParaRPr sz="1900" dirty="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>
            <a:spLocks noGrp="1"/>
          </p:cNvSpPr>
          <p:nvPr>
            <p:ph type="subTitle" idx="1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subTitle" idx="3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>
            <a:spLocks noGrp="1"/>
          </p:cNvSpPr>
          <p:nvPr>
            <p:ph type="subTitle" idx="4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>
            <a:spLocks noGrp="1"/>
          </p:cNvSpPr>
          <p:nvPr>
            <p:ph type="subTitle" idx="6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>
            <a:spLocks noGrp="1"/>
          </p:cNvSpPr>
          <p:nvPr>
            <p:ph type="subTitle" idx="7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>
            <a:spLocks noGrp="1"/>
          </p:cNvSpPr>
          <p:nvPr>
            <p:ph type="subTitle" idx="9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>
            <a:spLocks noGrp="1"/>
          </p:cNvSpPr>
          <p:nvPr>
            <p:ph type="subTitle" idx="13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>
            <a:spLocks noGrp="1"/>
          </p:cNvSpPr>
          <p:nvPr>
            <p:ph type="subTitle" idx="15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368" name="Google Shape;1368;p35"/>
          <p:cNvSpPr txBox="1">
            <a:spLocks noGrp="1"/>
          </p:cNvSpPr>
          <p:nvPr>
            <p:ph type="subTitle" idx="16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>
            <a:spLocks noGrp="1"/>
          </p:cNvSpPr>
          <p:nvPr>
            <p:ph type="subTitle" idx="18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>
            <a:spLocks noGrp="1"/>
          </p:cNvSpPr>
          <p:nvPr>
            <p:ph type="subTitle" idx="1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lang="en" b="1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lang="en" b="1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b="1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lang="en" b="1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lang="en" b="1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lang="en" b="1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lang="en" b="1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>
            <a:spLocks noGrp="1"/>
          </p:cNvSpPr>
          <p:nvPr>
            <p:ph type="subTitle" idx="1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marL="457200" lvl="0" indent="-292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b="1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>
            <a:spLocks noGrp="1"/>
          </p:cNvSpPr>
          <p:nvPr>
            <p:ph type="subTitle" idx="1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>
            <a:spLocks noGrp="1"/>
          </p:cNvSpPr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517</Words>
  <Application>Microsoft Office PowerPoint</Application>
  <PresentationFormat>On-screen Show (16:9)</PresentationFormat>
  <Paragraphs>127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Montserrat Black</vt:lpstr>
      <vt:lpstr>Nunito Light</vt:lpstr>
      <vt:lpstr>Montserrat</vt:lpstr>
      <vt:lpstr>Bebas Neue</vt:lpstr>
      <vt:lpstr>Arial</vt:lpstr>
      <vt:lpstr>Anaheim</vt:lpstr>
      <vt:lpstr>Montserrat Light</vt:lpstr>
      <vt:lpstr>PT Sans</vt:lpstr>
      <vt:lpstr>Artificial Intelligence (AI) Technology Consulting by Slidesgo</vt:lpstr>
      <vt:lpstr>LegalEase (AI) Legal-Pit-Stop for MSMEs</vt:lpstr>
      <vt:lpstr>OUR TEAM</vt:lpstr>
      <vt:lpstr>Prof. Mahesh Kumar</vt:lpstr>
      <vt:lpstr>TABLE OF CONTENTS</vt:lpstr>
      <vt:lpstr>01</vt:lpstr>
      <vt:lpstr>PROBLEM STATEMENT</vt:lpstr>
      <vt:lpstr>SUPPORTING REFERENCES</vt:lpstr>
      <vt:lpstr>REQUIRED SYSTEM</vt:lpstr>
      <vt:lpstr>02</vt:lpstr>
      <vt:lpstr>WHAT ARE WE PROVIDING?</vt:lpstr>
      <vt:lpstr>MARKET LEADERs </vt:lpstr>
      <vt:lpstr>PowerPoint Presentation</vt:lpstr>
      <vt:lpstr>REQUIREMENTS</vt:lpstr>
      <vt:lpstr>03</vt:lpstr>
      <vt:lpstr>PROJECT GOALS</vt:lpstr>
      <vt:lpstr>STAKEHOLDERS</vt:lpstr>
      <vt:lpstr>04</vt:lpstr>
      <vt:lpstr>PowerPoint Presentation</vt:lpstr>
      <vt:lpstr>PowerPoint Presentation</vt:lpstr>
      <vt:lpstr>05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LegalEase (AI) Legal-Pit-Stop for MSMEs</dc:title>
  <cp:lastModifiedBy>vani seth</cp:lastModifiedBy>
  <cp:revision>3</cp:revision>
  <dcterms:modified xsi:type="dcterms:W3CDTF">2023-11-03T09:45:43Z</dcterms:modified>
</cp:coreProperties>
</file>